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>
        <p:scale>
          <a:sx n="90" d="100"/>
          <a:sy n="90" d="100"/>
        </p:scale>
        <p:origin x="5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143B1-F711-4ECA-95ED-2FC93ADED2CB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9866F-1BCF-477B-89C3-7271C1CCC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409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07FE8-B3A8-44B2-B699-95336FFAAB7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07FE8-B3A8-44B2-B699-95336FFAAB7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07FE8-B3A8-44B2-B699-95336FFAAB7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07FE8-B3A8-44B2-B699-95336FFAAB7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07FE8-B3A8-44B2-B699-95336FFAAB7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07FE8-B3A8-44B2-B699-95336FFAAB7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07FE8-B3A8-44B2-B699-95336FFAAB7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07FE8-B3A8-44B2-B699-95336FFAAB7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07FE8-B3A8-44B2-B699-95336FFAAB7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07FE8-B3A8-44B2-B699-95336FFAAB7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07FE8-B3A8-44B2-B699-95336FFAAB7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07FE8-B3A8-44B2-B699-95336FFAAB7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07FE8-B3A8-44B2-B699-95336FFAAB7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B46DC-83DF-429A-93B7-551A332DCC66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3045-0164-4B63-AE9E-CAE8476931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B46DC-83DF-429A-93B7-551A332DCC66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3045-0164-4B63-AE9E-CAE8476931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B46DC-83DF-429A-93B7-551A332DCC66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3045-0164-4B63-AE9E-CAE8476931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B46DC-83DF-429A-93B7-551A332DCC66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3045-0164-4B63-AE9E-CAE8476931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B46DC-83DF-429A-93B7-551A332DCC66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3045-0164-4B63-AE9E-CAE8476931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B46DC-83DF-429A-93B7-551A332DCC66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3045-0164-4B63-AE9E-CAE8476931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B46DC-83DF-429A-93B7-551A332DCC66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3045-0164-4B63-AE9E-CAE8476931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B46DC-83DF-429A-93B7-551A332DCC66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3045-0164-4B63-AE9E-CAE8476931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B46DC-83DF-429A-93B7-551A332DCC66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3045-0164-4B63-AE9E-CAE8476931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B46DC-83DF-429A-93B7-551A332DCC66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3045-0164-4B63-AE9E-CAE8476931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B46DC-83DF-429A-93B7-551A332DCC66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3045-0164-4B63-AE9E-CAE8476931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5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B46DC-83DF-429A-93B7-551A332DCC66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33045-0164-4B63-AE9E-CAE8476931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340768"/>
            <a:ext cx="2680487" cy="39128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/>
          <a:lstStyle/>
          <a:p>
            <a:r>
              <a:rPr lang="en-GB" sz="6000" dirty="0" smtClean="0">
                <a:latin typeface="Comic Sans MS" pitchFamily="66" charset="0"/>
              </a:rPr>
              <a:t>Ma </a:t>
            </a:r>
            <a:r>
              <a:rPr lang="en-GB" sz="6000" dirty="0" err="1" smtClean="0">
                <a:latin typeface="Comic Sans MS" pitchFamily="66" charset="0"/>
              </a:rPr>
              <a:t>Famille</a:t>
            </a:r>
            <a:endParaRPr lang="en-US" sz="60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59632" y="5301208"/>
            <a:ext cx="6400800" cy="1556792"/>
          </a:xfrm>
        </p:spPr>
        <p:txBody>
          <a:bodyPr/>
          <a:lstStyle/>
          <a:p>
            <a:r>
              <a:rPr lang="en-GB" dirty="0" err="1" smtClean="0">
                <a:latin typeface="Comic Sans MS" pitchFamily="66" charset="0"/>
              </a:rPr>
              <a:t>Objectif</a:t>
            </a:r>
            <a:r>
              <a:rPr lang="en-GB" dirty="0" smtClean="0">
                <a:latin typeface="Comic Sans MS" pitchFamily="66" charset="0"/>
              </a:rPr>
              <a:t>: Talk about your family</a:t>
            </a:r>
          </a:p>
          <a:p>
            <a:r>
              <a:rPr lang="en-GB" dirty="0" smtClean="0">
                <a:latin typeface="Comic Sans MS" pitchFamily="66" charset="0"/>
              </a:rPr>
              <a:t>Use possessive adjectives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M___ </a:t>
            </a:r>
            <a:r>
              <a:rPr lang="en-GB" dirty="0" err="1" smtClean="0">
                <a:latin typeface="Comic Sans MS" pitchFamily="66" charset="0"/>
              </a:rPr>
              <a:t>tante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06498" name="Picture 2" descr="http://upload.wikimedia.org/wikipedia/en/b/ba/Selma_Bouvi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700808"/>
            <a:ext cx="2705100" cy="4629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latin typeface="Comic Sans MS" pitchFamily="66" charset="0"/>
              </a:rPr>
              <a:t>Mes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soeurs</a:t>
            </a:r>
            <a:r>
              <a:rPr lang="en-GB" dirty="0" smtClean="0">
                <a:latin typeface="Comic Sans MS" pitchFamily="66" charset="0"/>
              </a:rPr>
              <a:t> 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5" name="Picture 6" descr="Lisa_Simpson.png Lisa Simpson image by anselmomlpinheir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628800"/>
            <a:ext cx="2736304" cy="4451056"/>
          </a:xfrm>
          <a:prstGeom prst="rect">
            <a:avLst/>
          </a:prstGeom>
          <a:noFill/>
        </p:spPr>
      </p:pic>
      <p:pic>
        <p:nvPicPr>
          <p:cNvPr id="6" name="Picture 18" descr="Simpson_Margaret.png Maggie image by Homer_688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1628800"/>
            <a:ext cx="2668601" cy="3881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latin typeface="Comic Sans MS" pitchFamily="66" charset="0"/>
              </a:rPr>
              <a:t>Mes</a:t>
            </a:r>
            <a:r>
              <a:rPr lang="en-GB" dirty="0" smtClean="0">
                <a:latin typeface="Comic Sans MS" pitchFamily="66" charset="0"/>
              </a:rPr>
              <a:t> parents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7" name="Picture 6" descr="http://trueslant.com/caitlinkelly/files/2009/10/Marge_Simps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1772816"/>
            <a:ext cx="2857500" cy="4410076"/>
          </a:xfrm>
          <a:prstGeom prst="rect">
            <a:avLst/>
          </a:prstGeom>
          <a:noFill/>
        </p:spPr>
      </p:pic>
      <p:pic>
        <p:nvPicPr>
          <p:cNvPr id="8" name="Picture 4" descr="http://awschrick.files.wordpress.com/2009/03/homer_simpson_200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1983300"/>
            <a:ext cx="3384376" cy="45237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228600"/>
            <a:ext cx="3810000" cy="6172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 err="1">
                <a:latin typeface="Comic Sans MS" pitchFamily="66" charset="0"/>
              </a:rPr>
              <a:t>C`est</a:t>
            </a:r>
            <a:r>
              <a:rPr lang="en-GB" sz="2400" dirty="0">
                <a:latin typeface="Comic Sans MS" pitchFamily="66" charset="0"/>
              </a:rPr>
              <a:t> </a:t>
            </a:r>
            <a:r>
              <a:rPr lang="en-GB" sz="2400" dirty="0" err="1">
                <a:latin typeface="Comic Sans MS" pitchFamily="66" charset="0"/>
              </a:rPr>
              <a:t>moi</a:t>
            </a:r>
            <a:endParaRPr lang="en-GB" sz="2400" dirty="0"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>
                <a:solidFill>
                  <a:schemeClr val="accent2"/>
                </a:solidFill>
                <a:latin typeface="Comic Sans MS" pitchFamily="66" charset="0"/>
              </a:rPr>
              <a:t>Mon </a:t>
            </a:r>
            <a:r>
              <a:rPr lang="en-GB" sz="2400" dirty="0" err="1">
                <a:solidFill>
                  <a:schemeClr val="accent2"/>
                </a:solidFill>
                <a:latin typeface="Comic Sans MS" pitchFamily="66" charset="0"/>
              </a:rPr>
              <a:t>père</a:t>
            </a:r>
            <a:endParaRPr lang="en-GB" sz="2400" dirty="0">
              <a:solidFill>
                <a:schemeClr val="accent2"/>
              </a:solidFill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>
                <a:solidFill>
                  <a:schemeClr val="accent2"/>
                </a:solidFill>
                <a:latin typeface="Comic Sans MS" pitchFamily="66" charset="0"/>
              </a:rPr>
              <a:t>Mon frère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>
                <a:solidFill>
                  <a:schemeClr val="accent2"/>
                </a:solidFill>
                <a:latin typeface="Comic Sans MS" pitchFamily="66" charset="0"/>
              </a:rPr>
              <a:t>Mon </a:t>
            </a:r>
            <a:r>
              <a:rPr lang="en-GB" sz="2400" dirty="0" err="1">
                <a:solidFill>
                  <a:schemeClr val="accent2"/>
                </a:solidFill>
                <a:latin typeface="Comic Sans MS" pitchFamily="66" charset="0"/>
              </a:rPr>
              <a:t>fils</a:t>
            </a:r>
            <a:endParaRPr lang="en-GB" sz="2400" dirty="0">
              <a:solidFill>
                <a:srgbClr val="FF66CC"/>
              </a:solidFill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>
                <a:solidFill>
                  <a:schemeClr val="accent2"/>
                </a:solidFill>
                <a:latin typeface="Comic Sans MS" pitchFamily="66" charset="0"/>
              </a:rPr>
              <a:t>Mon </a:t>
            </a:r>
            <a:r>
              <a:rPr lang="en-GB" sz="2400" dirty="0" err="1">
                <a:solidFill>
                  <a:schemeClr val="accent2"/>
                </a:solidFill>
                <a:latin typeface="Comic Sans MS" pitchFamily="66" charset="0"/>
              </a:rPr>
              <a:t>oncle</a:t>
            </a:r>
            <a:endParaRPr lang="en-GB" sz="2400" dirty="0">
              <a:solidFill>
                <a:schemeClr val="accent2"/>
              </a:solidFill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>
                <a:solidFill>
                  <a:schemeClr val="accent2"/>
                </a:solidFill>
                <a:latin typeface="Comic Sans MS" pitchFamily="66" charset="0"/>
              </a:rPr>
              <a:t>Mon grand-</a:t>
            </a:r>
            <a:r>
              <a:rPr lang="en-GB" sz="2400" dirty="0" err="1">
                <a:solidFill>
                  <a:schemeClr val="accent2"/>
                </a:solidFill>
                <a:latin typeface="Comic Sans MS" pitchFamily="66" charset="0"/>
              </a:rPr>
              <a:t>père</a:t>
            </a:r>
            <a:endParaRPr lang="en-GB" sz="2400" dirty="0">
              <a:solidFill>
                <a:schemeClr val="accent2"/>
              </a:solidFill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>
                <a:solidFill>
                  <a:schemeClr val="accent2"/>
                </a:solidFill>
                <a:latin typeface="Comic Sans MS" pitchFamily="66" charset="0"/>
              </a:rPr>
              <a:t>Mon petit-</a:t>
            </a:r>
            <a:r>
              <a:rPr lang="en-GB" sz="2400" dirty="0" err="1">
                <a:solidFill>
                  <a:schemeClr val="accent2"/>
                </a:solidFill>
                <a:latin typeface="Comic Sans MS" pitchFamily="66" charset="0"/>
              </a:rPr>
              <a:t>fils</a:t>
            </a:r>
            <a:endParaRPr lang="en-GB" sz="2400" dirty="0">
              <a:solidFill>
                <a:schemeClr val="accent2"/>
              </a:solidFill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>
                <a:solidFill>
                  <a:srgbClr val="FF66CC"/>
                </a:solidFill>
                <a:latin typeface="Comic Sans MS" pitchFamily="66" charset="0"/>
              </a:rPr>
              <a:t>Ma </a:t>
            </a:r>
            <a:r>
              <a:rPr lang="en-GB" sz="2400" dirty="0" err="1">
                <a:solidFill>
                  <a:srgbClr val="FF66CC"/>
                </a:solidFill>
                <a:latin typeface="Comic Sans MS" pitchFamily="66" charset="0"/>
              </a:rPr>
              <a:t>fille</a:t>
            </a:r>
            <a:endParaRPr lang="en-GB" sz="2400" dirty="0">
              <a:solidFill>
                <a:srgbClr val="FF66CC"/>
              </a:solidFill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>
                <a:solidFill>
                  <a:srgbClr val="FF66CC"/>
                </a:solidFill>
                <a:latin typeface="Comic Sans MS" pitchFamily="66" charset="0"/>
              </a:rPr>
              <a:t>Ma petite-</a:t>
            </a:r>
            <a:r>
              <a:rPr lang="en-GB" sz="2400" dirty="0" err="1">
                <a:solidFill>
                  <a:srgbClr val="FF66CC"/>
                </a:solidFill>
                <a:latin typeface="Comic Sans MS" pitchFamily="66" charset="0"/>
              </a:rPr>
              <a:t>fille</a:t>
            </a:r>
            <a:endParaRPr lang="en-GB" sz="2400" dirty="0">
              <a:solidFill>
                <a:srgbClr val="FF66CC"/>
              </a:solidFill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>
                <a:solidFill>
                  <a:srgbClr val="FF66CC"/>
                </a:solidFill>
                <a:latin typeface="Comic Sans MS" pitchFamily="66" charset="0"/>
              </a:rPr>
              <a:t>Ma </a:t>
            </a:r>
            <a:r>
              <a:rPr lang="en-GB" sz="2400" dirty="0" err="1">
                <a:solidFill>
                  <a:srgbClr val="FF66CC"/>
                </a:solidFill>
                <a:latin typeface="Comic Sans MS" pitchFamily="66" charset="0"/>
              </a:rPr>
              <a:t>mère</a:t>
            </a:r>
            <a:endParaRPr lang="en-GB" sz="2400" dirty="0">
              <a:solidFill>
                <a:srgbClr val="FF66CC"/>
              </a:solidFill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>
                <a:solidFill>
                  <a:srgbClr val="FF66CC"/>
                </a:solidFill>
                <a:latin typeface="Comic Sans MS" pitchFamily="66" charset="0"/>
              </a:rPr>
              <a:t>Ma </a:t>
            </a:r>
            <a:r>
              <a:rPr lang="en-GB" sz="2400" dirty="0" err="1">
                <a:solidFill>
                  <a:srgbClr val="FF66CC"/>
                </a:solidFill>
                <a:latin typeface="Comic Sans MS" pitchFamily="66" charset="0"/>
              </a:rPr>
              <a:t>soeur</a:t>
            </a:r>
            <a:endParaRPr lang="en-GB" sz="2400" dirty="0">
              <a:solidFill>
                <a:srgbClr val="FF66CC"/>
              </a:solidFill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>
                <a:solidFill>
                  <a:srgbClr val="FF66CC"/>
                </a:solidFill>
                <a:latin typeface="Comic Sans MS" pitchFamily="66" charset="0"/>
              </a:rPr>
              <a:t>Ma </a:t>
            </a:r>
            <a:r>
              <a:rPr lang="en-GB" sz="2400" dirty="0" err="1">
                <a:solidFill>
                  <a:srgbClr val="FF66CC"/>
                </a:solidFill>
                <a:latin typeface="Comic Sans MS" pitchFamily="66" charset="0"/>
              </a:rPr>
              <a:t>tante</a:t>
            </a:r>
            <a:endParaRPr lang="en-GB" sz="2400" dirty="0">
              <a:solidFill>
                <a:srgbClr val="FF66CC"/>
              </a:solidFill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>
                <a:solidFill>
                  <a:srgbClr val="FF66CC"/>
                </a:solidFill>
                <a:latin typeface="Comic Sans MS" pitchFamily="66" charset="0"/>
              </a:rPr>
              <a:t>Ma grand-</a:t>
            </a:r>
            <a:r>
              <a:rPr lang="en-GB" sz="2400" dirty="0" err="1">
                <a:solidFill>
                  <a:srgbClr val="FF66CC"/>
                </a:solidFill>
                <a:latin typeface="Comic Sans MS" pitchFamily="66" charset="0"/>
              </a:rPr>
              <a:t>mère</a:t>
            </a:r>
            <a:endParaRPr lang="en-GB" sz="2400" dirty="0">
              <a:solidFill>
                <a:srgbClr val="FF66CC"/>
              </a:solidFill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 err="1">
                <a:latin typeface="Comic Sans MS" pitchFamily="66" charset="0"/>
              </a:rPr>
              <a:t>Mes</a:t>
            </a:r>
            <a:r>
              <a:rPr lang="en-GB" sz="2400" dirty="0">
                <a:latin typeface="Comic Sans MS" pitchFamily="66" charset="0"/>
              </a:rPr>
              <a:t> </a:t>
            </a:r>
            <a:r>
              <a:rPr lang="en-GB" sz="2400" dirty="0" err="1">
                <a:latin typeface="Comic Sans MS" pitchFamily="66" charset="0"/>
              </a:rPr>
              <a:t>grands</a:t>
            </a:r>
            <a:r>
              <a:rPr lang="en-GB" sz="2400" dirty="0">
                <a:latin typeface="Comic Sans MS" pitchFamily="66" charset="0"/>
              </a:rPr>
              <a:t>-parents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 err="1">
                <a:latin typeface="Comic Sans MS" pitchFamily="66" charset="0"/>
              </a:rPr>
              <a:t>Mes</a:t>
            </a:r>
            <a:r>
              <a:rPr lang="en-GB" sz="2400" dirty="0">
                <a:latin typeface="Comic Sans MS" pitchFamily="66" charset="0"/>
              </a:rPr>
              <a:t> parents</a:t>
            </a:r>
          </a:p>
          <a:p>
            <a:pPr>
              <a:lnSpc>
                <a:spcPct val="90000"/>
              </a:lnSpc>
            </a:pPr>
            <a:endParaRPr lang="en-GB" sz="2400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en-GB" sz="1800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en-GB" sz="1800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en-GB" sz="1800" dirty="0">
              <a:latin typeface="Comic Sans MS" pitchFamily="66" charset="0"/>
            </a:endParaRP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28600"/>
            <a:ext cx="3810000" cy="658477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 smtClean="0">
                <a:latin typeface="Comic Sans MS" pitchFamily="66" charset="0"/>
              </a:rPr>
              <a:t>That’s </a:t>
            </a:r>
            <a:r>
              <a:rPr lang="en-GB" sz="2400" dirty="0">
                <a:latin typeface="Comic Sans MS" pitchFamily="66" charset="0"/>
              </a:rPr>
              <a:t>me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>
                <a:solidFill>
                  <a:schemeClr val="accent2"/>
                </a:solidFill>
                <a:latin typeface="Comic Sans MS" pitchFamily="66" charset="0"/>
              </a:rPr>
              <a:t>My father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>
                <a:solidFill>
                  <a:schemeClr val="accent2"/>
                </a:solidFill>
                <a:latin typeface="Comic Sans MS" pitchFamily="66" charset="0"/>
              </a:rPr>
              <a:t>My brother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>
                <a:solidFill>
                  <a:schemeClr val="accent2"/>
                </a:solidFill>
                <a:latin typeface="Comic Sans MS" pitchFamily="66" charset="0"/>
              </a:rPr>
              <a:t>My son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>
                <a:solidFill>
                  <a:schemeClr val="accent2"/>
                </a:solidFill>
                <a:latin typeface="Comic Sans MS" pitchFamily="66" charset="0"/>
              </a:rPr>
              <a:t>My uncle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>
                <a:solidFill>
                  <a:schemeClr val="accent2"/>
                </a:solidFill>
                <a:latin typeface="Comic Sans MS" pitchFamily="66" charset="0"/>
              </a:rPr>
              <a:t>My granddad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>
                <a:solidFill>
                  <a:schemeClr val="accent2"/>
                </a:solidFill>
                <a:latin typeface="Comic Sans MS" pitchFamily="66" charset="0"/>
              </a:rPr>
              <a:t>My </a:t>
            </a:r>
            <a:r>
              <a:rPr lang="en-GB" sz="2400" dirty="0" smtClean="0">
                <a:solidFill>
                  <a:schemeClr val="accent2"/>
                </a:solidFill>
                <a:latin typeface="Comic Sans MS" pitchFamily="66" charset="0"/>
              </a:rPr>
              <a:t>grandson</a:t>
            </a:r>
            <a:endParaRPr lang="en-GB" sz="2400" dirty="0" smtClean="0">
              <a:solidFill>
                <a:srgbClr val="FF66CC"/>
              </a:solidFill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 smtClean="0">
                <a:solidFill>
                  <a:srgbClr val="FF66CC"/>
                </a:solidFill>
                <a:latin typeface="Comic Sans MS" pitchFamily="66" charset="0"/>
              </a:rPr>
              <a:t>My </a:t>
            </a:r>
            <a:r>
              <a:rPr lang="en-GB" sz="2400" dirty="0">
                <a:solidFill>
                  <a:srgbClr val="FF66CC"/>
                </a:solidFill>
                <a:latin typeface="Comic Sans MS" pitchFamily="66" charset="0"/>
              </a:rPr>
              <a:t>daughter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>
                <a:solidFill>
                  <a:srgbClr val="FF66CC"/>
                </a:solidFill>
                <a:latin typeface="Comic Sans MS" pitchFamily="66" charset="0"/>
              </a:rPr>
              <a:t>My granddaughter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>
                <a:solidFill>
                  <a:srgbClr val="FF66CC"/>
                </a:solidFill>
                <a:latin typeface="Comic Sans MS" pitchFamily="66" charset="0"/>
              </a:rPr>
              <a:t>My mother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>
                <a:solidFill>
                  <a:srgbClr val="FF66CC"/>
                </a:solidFill>
                <a:latin typeface="Comic Sans MS" pitchFamily="66" charset="0"/>
              </a:rPr>
              <a:t>My sister</a:t>
            </a:r>
            <a:endParaRPr lang="en-GB" sz="2400" dirty="0">
              <a:solidFill>
                <a:schemeClr val="accent2"/>
              </a:solidFill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>
                <a:solidFill>
                  <a:srgbClr val="FF66CC"/>
                </a:solidFill>
                <a:latin typeface="Comic Sans MS" pitchFamily="66" charset="0"/>
              </a:rPr>
              <a:t>My aunt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>
                <a:solidFill>
                  <a:srgbClr val="FF66CC"/>
                </a:solidFill>
                <a:latin typeface="Comic Sans MS" pitchFamily="66" charset="0"/>
              </a:rPr>
              <a:t>my grandmother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>
                <a:latin typeface="Comic Sans MS" pitchFamily="66" charset="0"/>
              </a:rPr>
              <a:t>My grandparents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>
                <a:latin typeface="Comic Sans MS" pitchFamily="66" charset="0"/>
              </a:rPr>
              <a:t>My parents</a:t>
            </a:r>
          </a:p>
          <a:p>
            <a:pPr marL="0" indent="0">
              <a:lnSpc>
                <a:spcPct val="90000"/>
              </a:lnSpc>
              <a:buNone/>
            </a:pPr>
            <a:endParaRPr lang="en-GB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4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4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4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4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7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7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74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74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74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74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74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74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74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74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74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74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74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74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74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74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  <p:bldP spid="17412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Mon </a:t>
            </a:r>
            <a:r>
              <a:rPr lang="en-GB" dirty="0" err="1" smtClean="0">
                <a:latin typeface="Comic Sans MS" pitchFamily="66" charset="0"/>
              </a:rPr>
              <a:t>père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68612" name="Picture 4" descr="http://awschrick.files.wordpress.com/2009/03/homer_simpson_200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1700808"/>
            <a:ext cx="3649588" cy="48782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Ma </a:t>
            </a:r>
            <a:r>
              <a:rPr lang="en-GB" dirty="0" err="1" smtClean="0">
                <a:latin typeface="Comic Sans MS" pitchFamily="66" charset="0"/>
              </a:rPr>
              <a:t>mère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94214" name="Picture 6" descr="http://trueslant.com/caitlinkelly/files/2009/10/Marge_Simps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1772816"/>
            <a:ext cx="2857500" cy="4410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Mon frère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6" descr="http://media.skateboard.com.au/forum/images/bart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412776"/>
            <a:ext cx="3514725" cy="4838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latin typeface="Comic Sans MS" pitchFamily="66" charset="0"/>
              </a:rPr>
              <a:t>Ma sœur</a:t>
            </a:r>
            <a:endParaRPr lang="fr-CA" dirty="0">
              <a:latin typeface="Comic Sans MS" pitchFamily="66" charset="0"/>
            </a:endParaRPr>
          </a:p>
        </p:txBody>
      </p:sp>
      <p:pic>
        <p:nvPicPr>
          <p:cNvPr id="5" name="Picture 6" descr="Lisa_Simpson.png Lisa Simpson image by anselmomlpinheir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700808"/>
            <a:ext cx="2857500" cy="4648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5013176"/>
            <a:ext cx="7772400" cy="1470025"/>
          </a:xfrm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Did you spot the pattern?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96258" name="Picture 2" descr="http://www.the-student.me.uk/thestudent/resources/nationals/unit%204/images/magnifying-glas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32656"/>
            <a:ext cx="2790825" cy="4114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M___ grand-</a:t>
            </a:r>
            <a:r>
              <a:rPr lang="en-GB" dirty="0" err="1" smtClean="0">
                <a:latin typeface="Comic Sans MS" pitchFamily="66" charset="0"/>
              </a:rPr>
              <a:t>père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02408" name="Picture 8" descr="http://cakepoker.com/blog/En/image.axd?picture=2009%2F12%2Fpoker-playing-senior-citiz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700808"/>
            <a:ext cx="2592288" cy="46568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M___ grand-</a:t>
            </a:r>
            <a:r>
              <a:rPr lang="en-GB" dirty="0" err="1" smtClean="0">
                <a:latin typeface="Comic Sans MS" pitchFamily="66" charset="0"/>
              </a:rPr>
              <a:t>mère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04454" name="Picture 6" descr="gramma.gif Grandma simpson image by bassmasterj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916832"/>
            <a:ext cx="2967236" cy="44508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M___ </a:t>
            </a:r>
            <a:r>
              <a:rPr lang="en-GB" dirty="0" err="1" smtClean="0">
                <a:latin typeface="Comic Sans MS" pitchFamily="66" charset="0"/>
              </a:rPr>
              <a:t>oncle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08552" name="Picture 8" descr="http://kingsol.files.wordpress.com/2006/08/grimes-simpson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276872"/>
            <a:ext cx="3543300" cy="3038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114</Words>
  <Application>Microsoft Office PowerPoint</Application>
  <PresentationFormat>On-screen Show (4:3)</PresentationFormat>
  <Paragraphs>59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Ma Famille</vt:lpstr>
      <vt:lpstr>Mon père</vt:lpstr>
      <vt:lpstr>Ma mère</vt:lpstr>
      <vt:lpstr>Mon frère</vt:lpstr>
      <vt:lpstr>Ma sœur</vt:lpstr>
      <vt:lpstr>Did you spot the pattern?</vt:lpstr>
      <vt:lpstr>M___ grand-père</vt:lpstr>
      <vt:lpstr>M___ grand-mère</vt:lpstr>
      <vt:lpstr>M___ oncle</vt:lpstr>
      <vt:lpstr>M___ tante</vt:lpstr>
      <vt:lpstr>Mes soeurs </vt:lpstr>
      <vt:lpstr>Mes parents</vt:lpstr>
      <vt:lpstr>PowerPoint Presentation</vt:lpstr>
    </vt:vector>
  </TitlesOfParts>
  <Company>Broadway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 Famille</dc:title>
  <dc:creator>staff</dc:creator>
  <cp:lastModifiedBy>Michelle Cuthbertson</cp:lastModifiedBy>
  <cp:revision>10</cp:revision>
  <dcterms:created xsi:type="dcterms:W3CDTF">2010-07-01T16:37:54Z</dcterms:created>
  <dcterms:modified xsi:type="dcterms:W3CDTF">2013-05-06T17:06:13Z</dcterms:modified>
</cp:coreProperties>
</file>